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69" r:id="rId3"/>
    <p:sldId id="270" r:id="rId4"/>
    <p:sldId id="271" r:id="rId5"/>
    <p:sldId id="274" r:id="rId6"/>
    <p:sldId id="273" r:id="rId7"/>
    <p:sldId id="275" r:id="rId8"/>
    <p:sldId id="276" r:id="rId9"/>
    <p:sldId id="272" r:id="rId10"/>
    <p:sldId id="277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07" autoAdjust="0"/>
    <p:restoredTop sz="86492" autoAdjust="0"/>
  </p:normalViewPr>
  <p:slideViewPr>
    <p:cSldViewPr>
      <p:cViewPr>
        <p:scale>
          <a:sx n="76" d="100"/>
          <a:sy n="76" d="100"/>
        </p:scale>
        <p:origin x="528" y="2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739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painful to look at- painful</a:t>
            </a:r>
            <a:r>
              <a:rPr lang="en-US" baseline="0" dirty="0"/>
              <a:t> to 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335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 we</a:t>
            </a:r>
            <a:r>
              <a:rPr lang="en-US" baseline="0" dirty="0"/>
              <a:t> feed in a 20x20 image into a 3 layer neural network!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34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Visualizing and Understanding Convolutional Networks, </a:t>
            </a:r>
            <a:r>
              <a:rPr lang="en-US" dirty="0" err="1"/>
              <a:t>Zeiler</a:t>
            </a:r>
            <a:r>
              <a:rPr lang="en-US" dirty="0"/>
              <a:t> and Fergus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310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373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 known in</a:t>
            </a:r>
            <a:r>
              <a:rPr lang="en-US" baseline="0" dirty="0"/>
              <a:t> computer vision</a:t>
            </a:r>
          </a:p>
          <a:p>
            <a:r>
              <a:rPr lang="en-US" baseline="0" dirty="0"/>
              <a:t>we train a classifier with a convolutional neural network</a:t>
            </a:r>
          </a:p>
          <a:p>
            <a:r>
              <a:rPr lang="en-US" baseline="0" dirty="0"/>
              <a:t>feed the first layer of the network into a visualization</a:t>
            </a:r>
            <a:r>
              <a:rPr lang="is-IS" baseline="0" dirty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3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Woah! T-SNE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54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Woah!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17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2/1/2017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/>
              <a:t>Visualizing Machine Learning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</a:t>
            </a:r>
          </a:p>
        </p:txBody>
      </p:sp>
      <p:sp>
        <p:nvSpPr>
          <p:cNvPr id="4" name="Rectangle 3"/>
          <p:cNvSpPr/>
          <p:nvPr/>
        </p:nvSpPr>
        <p:spPr>
          <a:xfrm>
            <a:off x="1143000" y="2209800"/>
            <a:ext cx="6781800" cy="3505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321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4600"/>
            <a:ext cx="8229600" cy="1143000"/>
          </a:xfrm>
        </p:spPr>
        <p:txBody>
          <a:bodyPr/>
          <a:lstStyle/>
          <a:p>
            <a:r>
              <a:rPr lang="en-US" dirty="0"/>
              <a:t>Very </a:t>
            </a:r>
            <a:r>
              <a:rPr lang="en-US"/>
              <a:t>high dimensionality!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872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/>
              <a:t>Active area of research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000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/>
              <a:t>New algorithms and tools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/>
              <a:t>being created</a:t>
            </a:r>
          </a:p>
        </p:txBody>
      </p:sp>
    </p:spTree>
    <p:extLst>
      <p:ext uri="{BB962C8B-B14F-4D97-AF65-F5344CB8AC3E}">
        <p14:creationId xmlns:p14="http://schemas.microsoft.com/office/powerpoint/2010/main" val="217850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362200"/>
            <a:ext cx="8932912" cy="2782861"/>
          </a:xfrm>
        </p:spPr>
      </p:pic>
      <p:sp>
        <p:nvSpPr>
          <p:cNvPr id="4" name="Rectangle 3"/>
          <p:cNvSpPr/>
          <p:nvPr/>
        </p:nvSpPr>
        <p:spPr>
          <a:xfrm>
            <a:off x="6088" y="6488668"/>
            <a:ext cx="2872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arxiv.org</a:t>
            </a:r>
            <a:r>
              <a:rPr lang="en-US" sz="1400" dirty="0"/>
              <a:t>/pdf/1311.2901.pdf</a:t>
            </a:r>
          </a:p>
        </p:txBody>
      </p:sp>
    </p:spTree>
    <p:extLst>
      <p:ext uri="{BB962C8B-B14F-4D97-AF65-F5344CB8AC3E}">
        <p14:creationId xmlns:p14="http://schemas.microsoft.com/office/powerpoint/2010/main" val="1854587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88" y="6488668"/>
            <a:ext cx="2872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arxiv.org</a:t>
            </a:r>
            <a:r>
              <a:rPr lang="en-US" sz="1400" dirty="0"/>
              <a:t>/pdf/1311.2901.pdf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58372"/>
            <a:ext cx="6324600" cy="6279983"/>
          </a:xfrm>
        </p:spPr>
      </p:pic>
    </p:spTree>
    <p:extLst>
      <p:ext uri="{BB962C8B-B14F-4D97-AF65-F5344CB8AC3E}">
        <p14:creationId xmlns:p14="http://schemas.microsoft.com/office/powerpoint/2010/main" val="1384588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MNIST Dataset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7062" y="1600200"/>
            <a:ext cx="6829876" cy="4525963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457200" y="121920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905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381000"/>
            <a:ext cx="5553575" cy="61130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6321131"/>
            <a:ext cx="34419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lvdmaaten.github.io</a:t>
            </a:r>
            <a:r>
              <a:rPr lang="en-US" dirty="0"/>
              <a:t>/</a:t>
            </a:r>
            <a:r>
              <a:rPr lang="en-US" dirty="0" err="1"/>
              <a:t>tsne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799217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4000" y="990600"/>
            <a:ext cx="13487400" cy="14846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31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2013</TotalTime>
  <Words>120</Words>
  <Application>Microsoft Office PowerPoint</Application>
  <PresentationFormat>On-screen Show (4:3)</PresentationFormat>
  <Paragraphs>30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Office Theme</vt:lpstr>
      <vt:lpstr>Custom Design</vt:lpstr>
      <vt:lpstr>Visualizing Machine Learning</vt:lpstr>
      <vt:lpstr>Avoid</vt:lpstr>
      <vt:lpstr>Very high dimensionality!</vt:lpstr>
      <vt:lpstr>PowerPoint Presentation</vt:lpstr>
      <vt:lpstr>PowerPoint Presentation</vt:lpstr>
      <vt:lpstr>PowerPoint Presentation</vt:lpstr>
      <vt:lpstr>MNIST Dataset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2U LA</cp:lastModifiedBy>
  <cp:revision>90</cp:revision>
  <dcterms:created xsi:type="dcterms:W3CDTF">2016-03-21T14:12:59Z</dcterms:created>
  <dcterms:modified xsi:type="dcterms:W3CDTF">2017-02-01T19:09:19Z</dcterms:modified>
</cp:coreProperties>
</file>

<file path=docProps/thumbnail.jpeg>
</file>